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64.jpeg" ContentType="image/jpe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12.png" ContentType="image/png"/>
  <Override PartName="/ppt/media/image22.png" ContentType="image/png"/>
  <Override PartName="/ppt/media/image59.png" ContentType="image/png"/>
  <Override PartName="/ppt/media/image19.jpeg" ContentType="image/jpeg"/>
  <Override PartName="/ppt/media/image25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28.jpeg" ContentType="image/jpeg"/>
  <Override PartName="/ppt/media/image26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70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69.png" ContentType="image/png"/>
  <Override PartName="/ppt/media/image71.png" ContentType="image/png"/>
  <Override PartName="/ppt/media/image32.jpeg" ContentType="image/jpeg"/>
  <Override PartName="/ppt/media/image15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27.png" ContentType="image/png"/>
  <Override PartName="/ppt/media/image33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84.png" ContentType="image/png"/>
  <Override PartName="/ppt/media/image7.png" ContentType="image/png"/>
  <Override PartName="/ppt/media/image3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600" cy="684720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1320" cy="684720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9600" cy="684720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200880" cy="1071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7360" cy="174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4680" cy="323928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9000" cy="303732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8800" cy="258948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41400" cy="532008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4840" cy="533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4040" cy="597168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3320" cy="329652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90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 isso???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pera ae,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abiguinho.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7080" cy="577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7680" cy="365832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404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1680" cy="1435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os frameworks e outras facilidades.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676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6720" cy="594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1680" cy="55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4680" cy="52045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6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8920" cy="52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4160" cy="481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8160" cy="347328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91160" cy="343332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7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5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5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1920" cy="2419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70400" y="3510000"/>
            <a:ext cx="6663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85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7600" cy="586296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9560" cy="3301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1560" cy="3301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5560" cy="3301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1560" cy="3301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3560" cy="33012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6080" cy="58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901240" cy="13075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7840" cy="168192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3680" cy="109368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3600" cy="131616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1680" cy="9288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5320" cy="164880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3960" cy="246564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section .text align=0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global _start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mensagem db 'Hello world', 0x0a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len equ $ -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_start: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4 ;SYS_write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ebx, 1 ;Número do file descriptor (1=stdout)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ecx, mensagem ;Ponteiro para a string.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edx, len ; tamanho da mensagem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eax, 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  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0x8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39800" cy="252900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0000" y="5976000"/>
            <a:ext cx="1169928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5640" cy="543420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52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6240" cy="76032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7440" cy="441252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7280" cy="416556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1920" cy="24192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1920" cy="27792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1920" cy="20592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1920" cy="24192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5920" cy="24192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20640" cy="508320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6240" cy="76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636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8280" cy="12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39760" cy="685476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597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50760" cy="304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6988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42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31400" cy="60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561400" y="108360"/>
            <a:ext cx="6991200" cy="673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609480" y="47412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609480" y="149796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_0"/>
          <p:cNvSpPr/>
          <p:nvPr/>
        </p:nvSpPr>
        <p:spPr>
          <a:xfrm>
            <a:off x="61020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8" name="CustomShape 2_6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 e Angular.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39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7320" cy="105588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31320" cy="15271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7200" cy="79776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7840" cy="87120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4640" cy="11574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6920" cy="125856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8920" cy="107784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7840" cy="142020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8560" cy="8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Mas, quais são as aplicações mais famosas feitas usando 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 3D,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117720" y="4402800"/>
            <a:ext cx="3037320" cy="105588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228960" y="5643720"/>
            <a:ext cx="2733840" cy="87516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8" descr=""/>
          <p:cNvPicPr/>
          <p:nvPr/>
        </p:nvPicPr>
        <p:blipFill>
          <a:blip r:embed="rId3"/>
          <a:stretch/>
        </p:blipFill>
        <p:spPr>
          <a:xfrm>
            <a:off x="7859520" y="4407480"/>
            <a:ext cx="4325040" cy="242964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2" descr="http://pm1.narvii.com/6546/44c82df2005f4e6e8939f6cf3bb5edc5c57adae5_00.jpg"/>
          <p:cNvPicPr/>
          <p:nvPr/>
        </p:nvPicPr>
        <p:blipFill>
          <a:blip r:embed="rId4"/>
          <a:stretch/>
        </p:blipFill>
        <p:spPr>
          <a:xfrm>
            <a:off x="4541760" y="4740480"/>
            <a:ext cx="3199680" cy="179532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5"/>
          <a:stretch/>
        </p:blipFill>
        <p:spPr>
          <a:xfrm>
            <a:off x="249480" y="3313080"/>
            <a:ext cx="829080" cy="82548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6"/>
          <a:stretch/>
        </p:blipFill>
        <p:spPr>
          <a:xfrm>
            <a:off x="3370680" y="4500000"/>
            <a:ext cx="947880" cy="94788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7"/>
          <a:srcRect l="29283" t="9546" r="29557" b="12180"/>
          <a:stretch/>
        </p:blipFill>
        <p:spPr>
          <a:xfrm>
            <a:off x="3312360" y="5580000"/>
            <a:ext cx="1078200" cy="10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1020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mordenas.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31800" y="5168160"/>
            <a:ext cx="4365000" cy="130860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5" descr=""/>
          <p:cNvPicPr/>
          <p:nvPr/>
        </p:nvPicPr>
        <p:blipFill>
          <a:blip r:embed="rId2"/>
          <a:stretch/>
        </p:blipFill>
        <p:spPr>
          <a:xfrm>
            <a:off x="153720" y="5053320"/>
            <a:ext cx="1193040" cy="142380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6200" cy="156384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7680" cy="480636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9936000" y="0"/>
            <a:ext cx="8924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10440000" y="2088000"/>
            <a:ext cx="8204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9360000" y="2016000"/>
            <a:ext cx="8564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8352000" y="2016000"/>
            <a:ext cx="10699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11270880" y="2088000"/>
            <a:ext cx="8895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10944000" y="5004000"/>
            <a:ext cx="10004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3360" cy="90936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9"/>
          <p:cNvSpPr/>
          <p:nvPr/>
        </p:nvSpPr>
        <p:spPr>
          <a:xfrm>
            <a:off x="9252000" y="5004000"/>
            <a:ext cx="8924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69920" cy="1069920"/>
          </a:xfrm>
          <a:prstGeom prst="rect">
            <a:avLst/>
          </a:prstGeom>
          <a:ln w="0">
            <a:noFill/>
          </a:ln>
        </p:spPr>
      </p:pic>
      <p:sp>
        <p:nvSpPr>
          <p:cNvPr id="274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4"/>
          <p:cNvSpPr/>
          <p:nvPr/>
        </p:nvSpPr>
        <p:spPr>
          <a:xfrm>
            <a:off x="1152000" y="4706640"/>
            <a:ext cx="673956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1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5080" cy="4702320"/>
          </a:xfrm>
          <a:prstGeom prst="rect">
            <a:avLst/>
          </a:prstGeom>
          <a:ln w="0">
            <a:noFill/>
          </a:ln>
        </p:spPr>
      </p:pic>
      <p:pic>
        <p:nvPicPr>
          <p:cNvPr id="282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4400" cy="15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1020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5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7320" cy="105588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5560" cy="110556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8560" cy="98856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1800" cy="99180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6960" cy="107496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9320" cy="85932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31320" cy="15271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7200" cy="7977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80600" cy="179532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2360" cy="524520"/>
          </a:xfrm>
          <a:prstGeom prst="rect">
            <a:avLst/>
          </a:prstGeom>
          <a:ln w="0">
            <a:noFill/>
          </a:ln>
        </p:spPr>
      </p:pic>
      <p:sp>
        <p:nvSpPr>
          <p:cNvPr id="295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1680" cy="928800"/>
          </a:xfrm>
          <a:prstGeom prst="rect">
            <a:avLst/>
          </a:prstGeom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69920" cy="1069920"/>
          </a:xfrm>
          <a:prstGeom prst="rect">
            <a:avLst/>
          </a:prstGeom>
          <a:ln w="0">
            <a:noFill/>
          </a:ln>
        </p:spPr>
      </p:pic>
      <p:sp>
        <p:nvSpPr>
          <p:cNvPr id="298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4960" cy="786960"/>
          </a:xfrm>
          <a:prstGeom prst="rect">
            <a:avLst/>
          </a:prstGeom>
          <a:ln w="0">
            <a:noFill/>
          </a:ln>
        </p:spPr>
      </p:pic>
      <p:sp>
        <p:nvSpPr>
          <p:cNvPr id="300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8680" cy="858960"/>
          </a:xfrm>
          <a:prstGeom prst="rect">
            <a:avLst/>
          </a:prstGeom>
          <a:ln w="0">
            <a:noFill/>
          </a:ln>
        </p:spPr>
      </p:pic>
      <p:sp>
        <p:nvSpPr>
          <p:cNvPr id="302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2"/>
          <p:cNvSpPr/>
          <p:nvPr/>
        </p:nvSpPr>
        <p:spPr>
          <a:xfrm>
            <a:off x="4788000" y="2340000"/>
            <a:ext cx="251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560" spc="-1" strike="noStrike">
                <a:solidFill>
                  <a:srgbClr val="000000"/>
                </a:solidFill>
                <a:latin typeface="Arial"/>
                <a:ea typeface="DejaVu Sans"/>
              </a:rPr>
              <a:t>FIM</a:t>
            </a:r>
            <a:endParaRPr b="0" lang="pt-BR" sz="10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30320" cy="27975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3280" cy="33649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9560" cy="33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5280" cy="641088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4960" cy="397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4760" cy="11106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200440" cy="437652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4480" cy="466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29680" cy="320004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664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2000" cy="57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2000" cy="494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3080" cy="202284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3080" cy="198360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4960" cy="44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4725</TotalTime>
  <Application>LibreOffice/7.2.5.2.0$Linux_X86_64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2022-01-23T14:39:23Z</dcterms:modified>
  <cp:revision>178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